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0" r:id="rId14"/>
    <p:sldId id="921" r:id="rId15"/>
    <p:sldId id="922" r:id="rId16"/>
    <p:sldId id="907" r:id="rId17"/>
    <p:sldId id="908" r:id="rId18"/>
    <p:sldId id="923" r:id="rId19"/>
    <p:sldId id="924" r:id="rId20"/>
    <p:sldId id="925" r:id="rId21"/>
    <p:sldId id="926" r:id="rId22"/>
    <p:sldId id="927" r:id="rId23"/>
    <p:sldId id="909" r:id="rId24"/>
    <p:sldId id="928" r:id="rId25"/>
    <p:sldId id="929" r:id="rId26"/>
    <p:sldId id="930" r:id="rId27"/>
    <p:sldId id="931" r:id="rId28"/>
    <p:sldId id="932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89" d="100"/>
          <a:sy n="89" d="100"/>
        </p:scale>
        <p:origin x="64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630968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第五单元提优大考卷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菏泽中考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年，中国与阿富汗、尼泊尔、叙利亚、也门等国，以及一些非洲国家先后建立外交关系，还初步开展了同拉丁美洲国家的友好往来。对这一时期中国的外交成就解读正确的是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与亚非拉发展中国家建交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尼克松访华后与西方大国关系改善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得益于中国恢复在联合国合法席位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形成全方位、多层次、立体化的外交布局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82452" y="19800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951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周恩来曾说：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我们再等它三年、五年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等我们的力量强大了，再进去不迟。总有一天要请我们进去。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请我们进去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印建交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出席万隆会议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重返联合国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28282" y="14479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401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1971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日，联合国大会第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届会议第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次全体会议通过了联合国大会第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2758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号决议，这是中国外交的一次重大胜利。这是因为该决议的通过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 hangingPunct="0">
              <a:spcAft>
                <a:spcPts val="0"/>
              </a:spcAft>
              <a:buAutoNum type="alphaUcPeriod"/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恢复了中华人民共和国在联合国的合法席位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促进了亚非会议的圆满成功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迫使美国放弃了遏制中国的政策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缓和了亚洲及世界紧张局势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39622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080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年，尼克松曾说：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一个国家必须爱好和平才具备进入联合国的资格。十分明显，中国不是。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年他又说：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没有中华人民共和国的参加，是不能有稳定与持久的和平的。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尼克松态度变化的主要原因是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中国提出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中美外交关系的正常化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和平与发展成为时代主题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中国综合国力不断增强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9135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030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上海公报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周年纪念大会在上海举行。这份公报发表后中美关系的变化是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中华人民共和国恢复了在联合国的合法席位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中美两国关系开始走向正常化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中美开始构建人类命运共同体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中美两国正式建立了外交关系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0910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986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日本首相田中角荣访华，中日两国恢复邦交是在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年代，我国迎来了中华人民共和国成立后的第二次建交高潮，到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年，与中国建交的国家达到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个。第二次建交高潮出现的主要原因是我国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外交事业开创了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新局面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首次提出和平共处五项原则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开始步入世界外交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舞台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促进万隆会议取得圆满成功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42542" y="8735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559702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232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中国作为联合国安理会常任理事国之一，倡导和平共处五项原则，推动和平解决伊朗核问题、叙利亚问题等一系列热点问题。这些活动反映了中国致力于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推动国际经济发展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保护全球生态环境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促进世界文明发展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维护世界和平稳定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942" y="29208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年注定是不平凡的一年，威胁世界和平的因素仍在积聚，世界面临重新陷入对抗甚至战争的风险。面对这些全球性挑战，中国坚持构建人类命运共同体，旨在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缓和我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国与西方国家关系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为各国合作提供智慧方案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打破我国外交僵局和困境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积极推进新型的区域合作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50854" y="14210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649610" y="361337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后，中国注重改善和发展与周边国家的睦邻友好关系，注重加强同发展中国家的政治经济合作，力争中美、中日关系稳定发展，逐步实现中苏关系正常化，积极发展与欧盟国家的关系。这一时期中国外交的总体特征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加强与联合国合作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全方位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引进技术发展经济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145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大国是关键，周边是首要，发展中国家是基础，多边是重要舞台。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这反映出中国特色大国外交的总布局是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独立自主的和平外交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和平共处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全方位、多层次、立体化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1102" y="19816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55046" y="42070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62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下面是某同学绘制的单元知识梳理图，你认为本单元的主题应为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民族团结与祖国统一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科技文化与社会生活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国防建设与外交成就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制度建立与建设探索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871070" y="1628800"/>
            <a:ext cx="2998048" cy="16842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钢铁长城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独立自主的和平外交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外交事业的发展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50030" y="8823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09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筑梦空天，未来你来。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国之长城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自建军以来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在国土防空、阅兵、军事演习、紧急空运、抗震救灾等重大任务中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中国空军向祖国和人民一次次交上了优秀的答卷。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中国空军在各项重大任务中的出色表现，彰显了什么精神？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224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爱国主义精神。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87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中国人民解放军的第一支海军部队是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华东军区海军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北海舰队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东海舰队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南海舰队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年夏，我国完全自主设计建造的首艘弹射型航空母舰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福建舰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下水。当时，我国第一艘航空母舰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辽宁舰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正驰骋大洋；我国第一艘国产航空母舰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山东舰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正待命出航。这反映了我国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科技水平已经领先世界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国防建设高质量的发展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工业体系已经全面建立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积极引进国外先进技术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4399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79918" y="4175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国之重器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中国空军歼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战斗机航迹遍布东南西北中。警巡东海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它在练兵备战中发挥重要作用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守护着祖国的领海、领空。因此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它被誉为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中国空军运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运输机航迹遍布亚洲、非洲、欧洲和大洋洲。近年来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它多次向巴基斯坦等国运送物资、向汤加等国运送救灾物资。因此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它被誉为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请写出你心目中的誉称，结合材料分别予以解释。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88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24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国之未来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中国空军的发展需要未来少年的持续奋斗。请你运用所学知识，为中国空军设计一则征兵宣传语。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662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依法服兵役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圆梦空军蓝。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从公民基本义务等角度作答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符合题意即可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86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体育是传播和平与友谊的使者，体育外交是国家总体外交的重要组成部分。阅读下列材料，回答问题。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年代中后期开始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中华人民共和国体育外交扩展到亚非拉国家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并上升到主要位置。由时任印度尼西亚总统苏加诺发起、中国联合倡议的新兴力量运动会于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月在雅加达举行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这是中华人民共和国首次全面参加的一个综合性大型国际运动会。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根据材料一，指出中国体育外交的特点。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52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广泛开展同亚非拉国家的外交关系。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7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中国体育代表团参加了在日本举行的第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届世界乒乓球锦标赛。赛会结束后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美国乒乓球代表团访华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受到周恩来的接见。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乒乓外交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开创了以人民之间的友谊促进国家之间的交流与和解的成功模式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是跨越意识形态障碍的国际体育交流。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国际奥委会恢复了中华人民共和国的合法席位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中国体育迈出了走向世界的关键一步。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乒乓外交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跨越意识形态障碍，推动了外交关系的发展，外交事业取得显著成就。请任意举出两例这一时期的重大外交成就。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5723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中美关系正常化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中日恢复邦交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中美建交。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例即可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6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我国积极参与国际体育事务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开展多边体育交往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扩大国际体育交流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承办大型国际体育盛会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全面走向世界。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圆满举办第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届奥运会。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成功举办第二届夏季青年奥运会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胜利举办第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届冬奥会、第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届冬残奥会。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多边体育交往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体现了中国特色的大国外交。结合所学知识，回答进入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世纪我国形成了怎样的外交布局。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136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形成了全方位、多层次、立体化的外交布局。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12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中华人民共和国成立至改革开放前中国外交政策的调整。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lc93.jpg" descr="id:2147486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204864"/>
            <a:ext cx="6989860" cy="379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年来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我们实现由封闭半封闭到全方位开放的历史转变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积极参与经济全球化进程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为推动人类共同发展作出了应有贡献。我们积极推动建设开放型世界经济、构建人类命运共同体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促进全球治理体系变革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旗帜鲜明反对霸权主义和强权政治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为世界和平与发展不断贡献中国智慧、中国方案、中国力量。我国日益走近世界舞台中央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成为国际社会公认的世界和平的建设者、全球发展的贡献者、国际秩序的维护者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习近平在庆祝改革开放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周年大会上的讲话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40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8367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根据材料一，概括中华人民共和国成立初期奉行的外交政策。结合所学知识，列举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年代中国为维护世界和平所作出的外交贡献。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52150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独立自主的和平外交政策。提出和平共处五项原则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参加万隆会议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的方针。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lc93.jpg" descr="id:2147486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2130450"/>
            <a:ext cx="5184576" cy="28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6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综合上述材料并结合所学知识，谈谈你对中华人民共和国成立以来外交的认识。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968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中国始终坚持独立自主的和平外交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中国外交不断适应国际国内形式的变化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中国始终积极推动世界和平发展。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5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红桥区期末改编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小明同学准备撰写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中华人民共和国国防力量增强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的研究报告，他可以参阅的资料是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互联网上关于青霉素研究的论文资料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图书馆收藏的屠呦呦人物传记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《人民日报》关于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的报道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博物馆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服饰文化展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的图片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07602" y="14215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36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090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火箭军是中国人民解放军新的军种，被称为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国之利器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。它由哪一部队更名而来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第二炮兵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东风系列导弹被称为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大国长剑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，一支掌握着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大国长剑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的神秘部队成为我国战略威慑的核心力量，该部队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最早组建于中华人民共和国建立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前夕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是在海军的基础上建立起来的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是保卫祖国领空的钢铁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卫士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执行常规导弹精确打击任务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9702" y="161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78246" y="38170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528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小明同学搜集了一组资料：火箭军战略核导弹、歼－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战机、水下发射导弹。该组资料的主题是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共和国外交成就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民族团结进步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国防建设的成就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民主制度的完善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月，中国人民解放军战略支援部队成立；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月，中国人民解放军信息支援部队正式成立，同时撤销战略支援部队番号。这反映了我国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积极推进国防现代化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积极开展多边外交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重塑军队的组织架构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大力发展航天技术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57486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49918" y="36186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361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西青区期末改编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日，非洲苏丹首都喀土穆等地发生武装冲突，中国派正在亚丁湾执行护航任务的导弹驱逐舰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南宁舰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日将首批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名中国同胞安全撤离。上述材料从根本上说明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人民解放军已经建立起联合作战体系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改革开放后中外人员的流动不断增强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中国军队是人民生命安全的坚强后盾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人民海军装备的现代化水平不断提高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47334" y="19768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69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年代，中国共产党针对苏共在两党两国的交往中表现出的大党主义、大国主义倾向进行了坚决抵制和斗争。这反映了中国共产党在外交中坚持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独立自主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和平共处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团结合作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西青区期末改编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随着中国发展，中国将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更多提出中国方案，贡献中国智慧。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历史上，中华人民共和国首次向国际社会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贡献中国智慧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是提出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和平共处五项原则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的方针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人类命运共同体理念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276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306838" y="36081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570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周恩来在某会议上提出，大家应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从解除殖民主义痛苦和灾难中找共同基础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我们的会议应该求同而存异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。他的演讲化解了一些国家对中国的误解和攻击。该会议是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日内瓦会议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万隆会议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中共八大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中共二十大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河东区期末改编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一个美国记者评论周恩来在某会议中的作用时说：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他改变了会议的航向。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他的主要贡献是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代表新中国首次以五大国之一的身份参加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解决了朝鲜问题和印度支那问题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恢复在联合国的合法席位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94806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64774" y="41771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9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1955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年，中共中央确定我国参加亚非会议的总方针是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争取扩大世界和平统一战线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为建立和加强中国同若干亚非国家的事务和外交关系创造条件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。这表明我国力图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开拓对外交往空间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与亚非国家结盟反美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推广社会主义制度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同西方国家缓和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850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1217</Words>
  <Application>Microsoft Office PowerPoint</Application>
  <PresentationFormat>自定义</PresentationFormat>
  <Paragraphs>153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293</cp:revision>
  <dcterms:created xsi:type="dcterms:W3CDTF">2020-11-06T05:24:40Z</dcterms:created>
  <dcterms:modified xsi:type="dcterms:W3CDTF">2024-12-16T08:21:50Z</dcterms:modified>
</cp:coreProperties>
</file>